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80" r:id="rId3"/>
    <p:sldId id="381" r:id="rId4"/>
    <p:sldId id="378" r:id="rId5"/>
    <p:sldId id="382" r:id="rId6"/>
    <p:sldId id="383" r:id="rId7"/>
    <p:sldId id="384" r:id="rId8"/>
    <p:sldId id="385" r:id="rId9"/>
    <p:sldId id="386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12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387" r:id="rId41"/>
    <p:sldId id="405" r:id="rId42"/>
    <p:sldId id="406" r:id="rId43"/>
    <p:sldId id="407" r:id="rId44"/>
    <p:sldId id="408" r:id="rId45"/>
    <p:sldId id="409" r:id="rId46"/>
    <p:sldId id="410" r:id="rId47"/>
    <p:sldId id="388" r:id="rId48"/>
    <p:sldId id="41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229600" cy="400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229600" cy="39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0127" y="685800"/>
            <a:ext cx="766374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2296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8582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229600" cy="105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ingle Phase Induction Type Energy Meter inter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47837"/>
            <a:ext cx="4571999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9341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1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229600" cy="35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092" y="838200"/>
            <a:ext cx="7373816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500188"/>
            <a:ext cx="8724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4676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134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8372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0"/>
            <a:ext cx="678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9" y="1219200"/>
            <a:ext cx="671036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719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682" y="1600200"/>
            <a:ext cx="8148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467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229600" cy="36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2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784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8413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229600" cy="27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(2-15 to 2-22)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53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bridge</a:t>
            </a:r>
            <a:endParaRPr lang="en-US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096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39894</TotalTime>
  <Words>8</Words>
  <Application>Microsoft Office PowerPoint</Application>
  <PresentationFormat>On-screen Show (4:3)</PresentationFormat>
  <Paragraphs>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                    </vt:lpstr>
      <vt:lpstr>Slide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of Units</dc:title>
  <dc:creator>dr.balasim</dc:creator>
  <cp:lastModifiedBy>dr.balasim</cp:lastModifiedBy>
  <cp:revision>315</cp:revision>
  <dcterms:created xsi:type="dcterms:W3CDTF">2018-09-18T18:12:05Z</dcterms:created>
  <dcterms:modified xsi:type="dcterms:W3CDTF">2018-11-11T14:41:56Z</dcterms:modified>
</cp:coreProperties>
</file>